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804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116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5102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969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33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6018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026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24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450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0178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9646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9FAEE-A5D6-4EE7-A174-28801B717D07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7B602-8850-4A42-A2B3-5CDDECF5EC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21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329" y="1628800"/>
            <a:ext cx="1719560" cy="3522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665078" y="908274"/>
            <a:ext cx="38138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Endocan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/ESM-1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300-062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266911" y="5373216"/>
            <a:ext cx="4610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Endocan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/ESM-1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6016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2012-02-10T08:57:10Z</dcterms:created>
  <dcterms:modified xsi:type="dcterms:W3CDTF">2015-03-20T13:34:14Z</dcterms:modified>
</cp:coreProperties>
</file>